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785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7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Directory: A </a:t>
            </a:r>
            <a:r>
              <a:rPr lang="en-US" sz="6036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Powerful </a:t>
            </a: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Network Service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is a network service developed by Microsoft that enables centralized management and control of user accounts, devices, and resources within an organization. It provides a secure and scalable infrastructure for authentication, authorization, and directory services.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38436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360081"/>
            <a:ext cx="253472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mostafa ahmadi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65634"/>
            <a:ext cx="71218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سرویس‌های Active Directory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04348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6265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هویت سازی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106936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مسئول احراز هویت کاربران و ارائه دسترسی امن به منابع شبکه است. این شامل مدیریت حساب‌های کاربری، گروه‌ها و اعمال سیاست‌های امنیتی می‌باشد.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04348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6265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پیکربندی سیستم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106936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امکان پیکربندی و مدیریت تنظیمات سیستم‌ها، برنامه‌ها و سیاست‌های ایمنی را فراهم می‌کند. این به مدیران امکان کنترل و اعمال یکپارچگی را می‌دهد.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72883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اشتراک‌گذاری و دسترسی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67547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با ارائه مدیریت مرکزی دسترسی به منابع شبکه مانند فایل‌ها، پوشه‌ها و چاپگرها، امکان همکاری و مدیریت منابع را فراهم می‌آورد.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مدیریت نرم‌افزار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67547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این سرویس به مدیران اجازه می‌دهد تا نرم‌افزارها را به صورت متمرکز نصب، به‌روزرسانی و پیکربندی کنند تا یکپارچگی سیستم تضمین شود.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73756"/>
            <a:ext cx="60670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چیستی Active Directory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701290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(AD) یک سرویس دایرکتوری شبکه است که توسط مایکروسافت توسعه داده شده است. این سرویس به سازمان‌ها کمک می‌کند تا منابع و کاربران خود را به طور مرکزی مدیریت و کنترل کنند.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322802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 با استفاده از پروتکل LDAP به عنوان یک سرویس دایرکتوری مرکزی عمل می‌کند که اجازه می‌دهد کاربران، کامپیوترها و دیگر منابع شبکه به صورت مرکزی مدیریت شوند.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751296"/>
            <a:ext cx="5006221" cy="37546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7486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fa-IR" sz="4374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374" dirty="0" err="1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در</a:t>
            </a:r>
            <a:r>
              <a:rPr lang="en-US" sz="4374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شبکه</a:t>
            </a: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374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</a:t>
            </a: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Directory </a:t>
            </a:r>
            <a:r>
              <a:rPr lang="en-US" sz="4374" dirty="0" err="1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نقش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مرکز مدیریت شبکه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به عنوان یک سرویس اصلی شبکه، نقش محوری در مدیریت و کنترل انواع منابع و کاربران شبکه ایفا می‌کند. این سرویس امکان تعریف، اختصاص و کنترل دسترسی‌ها را برای شبکه‌های کوچک و بزرگ فراهم می‌سازد.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یکپارچگی اطلاعات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035862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با ایجاد یک شناسه منحصربه‌فرد برای کاربران و دیگر عناصر شبکه، امکان مدیریت متمرکز و یکپارچه اطلاعات شبکه را فراهم می‌آورد. این امر به افزایش امنیت و کارایی شبکه کمک می‌کند.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8487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ساختار و اجزای Active Directory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60687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یک ساختار سلسله‌مراتبی و مبتنی بر دایرکتوری است که برای مدیریت و سازماندهی منابع شبکه استفاده می‌شود. این ساختار شامل اجزای اصلی مانند دامین، جنگل، سایت و سرور است که هر کدام نقش مهمی در مدیریت و کارکرد Active Directory دارند.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همچنین اجزایی مانند کاربران، گروه‌ها، رایانه‌ها، پرینترها و سایر منابع در این ساختار تعریف و مدیریت می‌شوند. معماری Active Directory بر اساس معماری سرور-کلاینت است و امکان مدیریت متمرکز و امن منابع شبکه را فراهم می‌کند.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37824"/>
            <a:ext cx="65591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کاربردهای Active Directory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30398" y="2991803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026450"/>
            <a:ext cx="28588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مدیریت هویت و دسترسی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اجازه ایجاد و مدیریت حساب‌های کاربری، گروه‌ها و دسترسی‌ها را در محیط شبکه می‌دهد.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0" name="Text 7"/>
          <p:cNvSpPr/>
          <p:nvPr/>
        </p:nvSpPr>
        <p:spPr>
          <a:xfrm>
            <a:off x="7574042" y="2991803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یکپارچه‌سازی برنامه‌ها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با استفاده از Active Directory، برنامه‌های مختلف در محیط شبکه می‌توانند به صورت یکپارچه کار کنند و اطلاعات را به اشتراک بگذارند.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4" name="Text 11"/>
          <p:cNvSpPr/>
          <p:nvPr/>
        </p:nvSpPr>
        <p:spPr>
          <a:xfrm>
            <a:off x="2184559" y="501050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32221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سیاست‌گذاری و کنترل امنیتی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امکان تعریف و اعمال سیاست‌های امنیتی و کنترلی را در سطح کل شبکه فراهم می‌کند.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578685" y="5010507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31337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بهره‌وری و پشتیبانی از کاربران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با ارائه خدمات مرکزی مانند پست الکترونیک، اشتراک‌گذاری فایل و غیره، Active Directory باعث افزایش بهره‌وری کاربران می‌شود.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5633"/>
            <a:ext cx="81270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مزایای استفاده از Active Directory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مدیریت متمرکز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023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Directory امکان مدیریت متمرکز و یکپارچه کاربران، دسترسی‌ها و منابع شبکه را فراهم می‌کند.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امنیت بالاتر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60236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با استفاده از سیاست‌های امنیتی و احراز هویت کاربران، Active Directory امنیت شبکه را تقویت می‌کند.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افزایش بهره‌وری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60236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با یکپارچه‌سازی منابع و دسترسی‌های کاربران، Active Directory بهره‌وری و کارایی کاربران را بالا می‌برد.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175986" y="595193"/>
            <a:ext cx="8411766" cy="676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مدیریت و پیکربندی Active Directory</a:t>
            </a:r>
            <a:endParaRPr lang="en-US" sz="4260" dirty="0"/>
          </a:p>
        </p:txBody>
      </p:sp>
      <p:sp>
        <p:nvSpPr>
          <p:cNvPr id="5" name="Shape 2"/>
          <p:cNvSpPr/>
          <p:nvPr/>
        </p:nvSpPr>
        <p:spPr>
          <a:xfrm>
            <a:off x="2175986" y="1704142"/>
            <a:ext cx="1713071" cy="1592818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392323" y="2284095"/>
            <a:ext cx="93345" cy="432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08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30" dirty="0"/>
          </a:p>
        </p:txBody>
      </p:sp>
      <p:sp>
        <p:nvSpPr>
          <p:cNvPr id="7" name="Text 4"/>
          <p:cNvSpPr/>
          <p:nvPr/>
        </p:nvSpPr>
        <p:spPr>
          <a:xfrm>
            <a:off x="4105394" y="1920478"/>
            <a:ext cx="2704743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تعریف اجزا</a:t>
            </a:r>
            <a:endParaRPr lang="en-US" sz="2130" dirty="0"/>
          </a:p>
        </p:txBody>
      </p:sp>
      <p:sp>
        <p:nvSpPr>
          <p:cNvPr id="8" name="Text 5"/>
          <p:cNvSpPr/>
          <p:nvPr/>
        </p:nvSpPr>
        <p:spPr>
          <a:xfrm>
            <a:off x="4105394" y="2388394"/>
            <a:ext cx="8132683" cy="692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6"/>
              </a:lnSpc>
              <a:buNone/>
            </a:pPr>
            <a:r>
              <a:rPr lang="en-US" sz="170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تعریف و پیکربندی انواع اجزای Active Directory شامل دامنه‌ها، جنگل‌ها، سرور‌ها و حساب‌های کاربری</a:t>
            </a:r>
            <a:endParaRPr lang="en-US" sz="1704" dirty="0"/>
          </a:p>
        </p:txBody>
      </p:sp>
      <p:sp>
        <p:nvSpPr>
          <p:cNvPr id="9" name="Shape 6"/>
          <p:cNvSpPr/>
          <p:nvPr/>
        </p:nvSpPr>
        <p:spPr>
          <a:xfrm>
            <a:off x="3997166" y="3284309"/>
            <a:ext cx="8349139" cy="1351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0" name="Shape 7"/>
          <p:cNvSpPr/>
          <p:nvPr/>
        </p:nvSpPr>
        <p:spPr>
          <a:xfrm>
            <a:off x="2175986" y="3405068"/>
            <a:ext cx="3426143" cy="1246703"/>
          </a:xfrm>
          <a:prstGeom prst="roundRect">
            <a:avLst>
              <a:gd name="adj" fmla="val 5207"/>
            </a:avLst>
          </a:prstGeom>
          <a:solidFill>
            <a:srgbClr val="2D3033"/>
          </a:solidFill>
          <a:ln/>
        </p:spPr>
      </p:sp>
      <p:sp>
        <p:nvSpPr>
          <p:cNvPr id="11" name="Text 8"/>
          <p:cNvSpPr/>
          <p:nvPr/>
        </p:nvSpPr>
        <p:spPr>
          <a:xfrm>
            <a:off x="2392323" y="3812024"/>
            <a:ext cx="165854" cy="432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08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30" dirty="0"/>
          </a:p>
        </p:txBody>
      </p:sp>
      <p:sp>
        <p:nvSpPr>
          <p:cNvPr id="12" name="Text 9"/>
          <p:cNvSpPr/>
          <p:nvPr/>
        </p:nvSpPr>
        <p:spPr>
          <a:xfrm>
            <a:off x="5818465" y="3621405"/>
            <a:ext cx="2704743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تخصیص دسترسی‌ها</a:t>
            </a:r>
            <a:endParaRPr lang="en-US" sz="2130" dirty="0"/>
          </a:p>
        </p:txBody>
      </p:sp>
      <p:sp>
        <p:nvSpPr>
          <p:cNvPr id="13" name="Text 10"/>
          <p:cNvSpPr/>
          <p:nvPr/>
        </p:nvSpPr>
        <p:spPr>
          <a:xfrm>
            <a:off x="5818465" y="4089321"/>
            <a:ext cx="6150769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6"/>
              </a:lnSpc>
              <a:buNone/>
            </a:pPr>
            <a:r>
              <a:rPr lang="en-US" sz="170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تنظیم سطوح دسترسی و اجازه‌های کاربران و گروه‌ها در Active Directory</a:t>
            </a:r>
            <a:endParaRPr lang="en-US" sz="1704" dirty="0"/>
          </a:p>
        </p:txBody>
      </p:sp>
      <p:sp>
        <p:nvSpPr>
          <p:cNvPr id="14" name="Shape 11"/>
          <p:cNvSpPr/>
          <p:nvPr/>
        </p:nvSpPr>
        <p:spPr>
          <a:xfrm>
            <a:off x="5710237" y="4639121"/>
            <a:ext cx="6636068" cy="1351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5" name="Shape 12"/>
          <p:cNvSpPr/>
          <p:nvPr/>
        </p:nvSpPr>
        <p:spPr>
          <a:xfrm>
            <a:off x="2175986" y="4759881"/>
            <a:ext cx="5139214" cy="1592818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16" name="Text 13"/>
          <p:cNvSpPr/>
          <p:nvPr/>
        </p:nvSpPr>
        <p:spPr>
          <a:xfrm>
            <a:off x="2392323" y="5339834"/>
            <a:ext cx="167759" cy="432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08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30" dirty="0"/>
          </a:p>
        </p:txBody>
      </p:sp>
      <p:sp>
        <p:nvSpPr>
          <p:cNvPr id="17" name="Text 14"/>
          <p:cNvSpPr/>
          <p:nvPr/>
        </p:nvSpPr>
        <p:spPr>
          <a:xfrm>
            <a:off x="7531537" y="4976217"/>
            <a:ext cx="2704743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21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پشتیبان‌گیری و بازیابی</a:t>
            </a:r>
            <a:endParaRPr lang="en-US" sz="2130" dirty="0"/>
          </a:p>
        </p:txBody>
      </p:sp>
      <p:sp>
        <p:nvSpPr>
          <p:cNvPr id="18" name="Text 15"/>
          <p:cNvSpPr/>
          <p:nvPr/>
        </p:nvSpPr>
        <p:spPr>
          <a:xfrm>
            <a:off x="7531537" y="5444133"/>
            <a:ext cx="4706541" cy="692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6"/>
              </a:lnSpc>
              <a:buNone/>
            </a:pPr>
            <a:r>
              <a:rPr lang="en-US" sz="170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ایجاد برنامه پشتیبان‌گیری و بازیابی پیکربندی و اطلاعات Active Directory</a:t>
            </a:r>
            <a:endParaRPr lang="en-US" sz="1704" dirty="0"/>
          </a:p>
        </p:txBody>
      </p:sp>
      <p:sp>
        <p:nvSpPr>
          <p:cNvPr id="19" name="Text 16"/>
          <p:cNvSpPr/>
          <p:nvPr/>
        </p:nvSpPr>
        <p:spPr>
          <a:xfrm>
            <a:off x="2175986" y="6596063"/>
            <a:ext cx="10278428" cy="1038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170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مدیریت و پیکربندی Active Directory شامل تعریف و تنظیم اجزای مختلف مانند سرور‌ها، دامنه‌ها و کاربران است. همچنین تخصیص دسترسی‌های مناسب به کاربران و گروه‌ها یکی از مهم‌ترین بخش‌های مدیریت است. همچنین ایجاد برنامه پشتیبان‌گیری و بازیابی برای حفظ پیکربندی و اطلاعات Active Directory ضروری است.</a:t>
            </a:r>
            <a:endParaRPr lang="en-US" sz="170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1225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چالش‌های استقرار و استفاده از Active Directory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45343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599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پیچیدگی پیاده‌سازی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40335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پیاده‌سازی Active Directory در محیط‌های بزرگ و پیچیده سازمانی با چالش‌های متعددی همراه است. از تخصیص مناسب منابع تا هماهنگی با سایر زیرساخت‌های فناوری اطلاعات.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45343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600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مسائل امنیتی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404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حفاظت از اطلاعات حساس کاربران و منابع شبکه در برابر تهدیدات امنیتی یکی از چالش‌های اصلی استفاده از Active Directory است.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45343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600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آموزش کاربران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404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تغییر فرهنگ و آموزش مداوم کاربران برای استفاده صحیح از ویژگی‌های Active Directory نیازمند تلاش‌های مستمر مدیریت فناوری است.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نتیجه‌گیری و خلاصه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04967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در این بخش، ما به نتیجه‌گیری و خلاصه بحث در مورد Active Directory پرداخته‌ایم. هر چند Active Directory یک سرویس پیچیده است، اما مزایای آن در سازماندهی و مدیریت شبکه کاملا مشخص هستند. اهمیت آن به عنوان یک استاندارد رایج در محیط‌های شبکه‌ای سازمان‌ها روز به روز بیشتر می‌شود.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840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Prata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mOsTaFa</cp:lastModifiedBy>
  <cp:revision>5</cp:revision>
  <dcterms:created xsi:type="dcterms:W3CDTF">2024-05-22T12:47:26Z</dcterms:created>
  <dcterms:modified xsi:type="dcterms:W3CDTF">2024-05-23T13:51:10Z</dcterms:modified>
</cp:coreProperties>
</file>